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2181c133b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2181c133b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2181c133b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2181c133b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181c133b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181c133b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2181c133b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2181c133b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2181c133b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2181c133b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2181c133b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2181c133b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2181c133b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2181c133b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2181c133b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2181c133b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2181c133b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2181c133b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2181c133b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2181c133b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2181c133b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2181c133b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181c133b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2181c133b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7376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64491"/>
            <a:ext cx="9144000" cy="4214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26" y="0"/>
            <a:ext cx="897514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5" y="0"/>
            <a:ext cx="90686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1" y="0"/>
            <a:ext cx="90288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345" y="0"/>
            <a:ext cx="888931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00" y="0"/>
            <a:ext cx="89773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1458"/>
            <a:ext cx="9144001" cy="4900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428" y="0"/>
            <a:ext cx="843714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1799"/>
            <a:ext cx="9144000" cy="4479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